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75" r:id="rId3"/>
    <p:sldId id="276" r:id="rId4"/>
    <p:sldId id="2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3" autoAdjust="0"/>
    <p:restoredTop sz="95294" autoAdjust="0"/>
  </p:normalViewPr>
  <p:slideViewPr>
    <p:cSldViewPr snapToGrid="0">
      <p:cViewPr varScale="1">
        <p:scale>
          <a:sx n="73" d="100"/>
          <a:sy n="73" d="100"/>
        </p:scale>
        <p:origin x="618" y="72"/>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12/12/2019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12/12/2019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12/12/2019</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12/12/2019</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12/12/2019</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12/12/2019</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12/12/2019</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12/12/2019</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12/12/2019</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12/12/2019</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12/12/2019</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12/12/2019</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Learning story by Victoria Year </a:t>
            </a:r>
            <a:r>
              <a:rPr lang="en-US" dirty="0" smtClean="0"/>
              <a:t>6</a:t>
            </a:r>
          </a:p>
          <a:p>
            <a:r>
              <a:rPr lang="en-US" dirty="0" smtClean="0"/>
              <a:t>Epping Views Primary School</a:t>
            </a:r>
            <a:endParaRPr lang="en-US" dirty="0"/>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Water </a:t>
            </a:r>
            <a:r>
              <a:rPr lang="en-US" dirty="0" smtClean="0"/>
              <a:t>Sustainability</a:t>
            </a:r>
            <a:r>
              <a:rPr lang="fr-FR" dirty="0" smtClean="0"/>
              <a:t> at EVPS</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12/12/2019</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Content Placeholder 6"/>
          <p:cNvSpPr>
            <a:spLocks noGrp="1"/>
          </p:cNvSpPr>
          <p:nvPr>
            <p:ph idx="1"/>
          </p:nvPr>
        </p:nvSpPr>
        <p:spPr/>
        <p:txBody>
          <a:bodyPr/>
          <a:lstStyle/>
          <a:p>
            <a:r>
              <a:rPr lang="en-AU" dirty="0"/>
              <a:t>What our school has to do with water.</a:t>
            </a:r>
          </a:p>
          <a:p>
            <a:pPr lvl="0" fontAlgn="base"/>
            <a:r>
              <a:rPr lang="en-AU" dirty="0"/>
              <a:t>Water tanks</a:t>
            </a:r>
          </a:p>
          <a:p>
            <a:pPr lvl="0" fontAlgn="base"/>
            <a:r>
              <a:rPr lang="en-AU" dirty="0"/>
              <a:t>Reusing water</a:t>
            </a:r>
          </a:p>
          <a:p>
            <a:pPr lvl="0" fontAlgn="base"/>
            <a:r>
              <a:rPr lang="en-AU" dirty="0"/>
              <a:t>Collecting rainwater</a:t>
            </a:r>
          </a:p>
          <a:p>
            <a:pPr lvl="0" fontAlgn="base"/>
            <a:r>
              <a:rPr lang="en-AU" dirty="0"/>
              <a:t>Regular water analysis in classes</a:t>
            </a:r>
          </a:p>
          <a:p>
            <a:pPr marL="0" indent="0">
              <a:buNone/>
            </a:pPr>
            <a:endParaRPr lang="en-AU" dirty="0"/>
          </a:p>
          <a:p>
            <a:pPr marL="0" indent="0">
              <a:buNone/>
            </a:pPr>
            <a:r>
              <a:rPr lang="en-AU" dirty="0" smtClean="0"/>
              <a:t>Water </a:t>
            </a:r>
            <a:r>
              <a:rPr lang="en-AU" dirty="0"/>
              <a:t>to me is a sacred resource that we need to preserve and take care of while we have it, it’s in our daily lives, washing hands, taking showers, drinking, growing our produce. At EVPS we do a fabulous job at saving and reusing it, we have some drains that lead to our water tanks that we use to water our plant and our regular gardening, not for drinking.</a:t>
            </a:r>
          </a:p>
          <a:p>
            <a:endParaRPr lang="en-AU" dirty="0"/>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Journey as a Water Leader </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a:t>In my journey as a water leader I have learnt that clean water and even water in general is an exceptionally important resource that we need to preserve for future use and generations, it’s a basic necessity that keeps us alive, from drinking it to it watering our crops, even having a shower, all these things only because water is a thing and I find that we need to be educated on how important these things are. </a:t>
            </a:r>
            <a:endParaRPr lang="en-AU" dirty="0" smtClean="0"/>
          </a:p>
          <a:p>
            <a:pPr marL="0" indent="0">
              <a:buNone/>
            </a:pPr>
            <a:r>
              <a:rPr lang="en-AU" dirty="0" smtClean="0"/>
              <a:t>Our </a:t>
            </a:r>
            <a:r>
              <a:rPr lang="en-AU" dirty="0"/>
              <a:t>water supply is slowly decreasing with each passing day, from us just using it to drink, wash our veggies and showering, or us wasting water for our entertainment, and polluting our rivers and creeks. This all has an impact on our future for water and how much of it we have left. </a:t>
            </a:r>
            <a:endParaRPr lang="en-AU" dirty="0" smtClean="0"/>
          </a:p>
          <a:p>
            <a:pPr marL="0" indent="0">
              <a:buNone/>
            </a:pPr>
            <a:r>
              <a:rPr lang="en-AU" dirty="0" smtClean="0"/>
              <a:t>Some </a:t>
            </a:r>
            <a:r>
              <a:rPr lang="en-AU" dirty="0"/>
              <a:t>of us don't appreciate enough water and don't understand how lucky we are to have access to it when there are other places in the world where even getting a sip of water is a gift. </a:t>
            </a:r>
            <a:endParaRPr lang="en-AU" dirty="0" smtClean="0"/>
          </a:p>
          <a:p>
            <a:pPr marL="0" indent="0">
              <a:buNone/>
            </a:pPr>
            <a:r>
              <a:rPr lang="en-AU" dirty="0" smtClean="0"/>
              <a:t>I </a:t>
            </a:r>
            <a:r>
              <a:rPr lang="en-AU" dirty="0"/>
              <a:t>hope that the school continues to have leaders that are sustainable and have the passion to continue to make small steps and educate others to help make the area we live in more and more sustainable</a:t>
            </a:r>
            <a:r>
              <a:rPr lang="en-AU" dirty="0" smtClean="0"/>
              <a:t>.</a:t>
            </a:r>
            <a:r>
              <a:rPr lang="en-AU" dirty="0"/>
              <a:t> </a:t>
            </a:r>
          </a:p>
        </p:txBody>
      </p:sp>
      <p:sp>
        <p:nvSpPr>
          <p:cNvPr id="4" name="Slide Number Placeholder 3"/>
          <p:cNvSpPr>
            <a:spLocks noGrp="1"/>
          </p:cNvSpPr>
          <p:nvPr>
            <p:ph type="sldNum" sz="quarter" idx="12"/>
          </p:nvPr>
        </p:nvSpPr>
        <p:spPr/>
        <p:txBody>
          <a:bodyPr/>
          <a:lstStyle/>
          <a:p>
            <a:fld id="{9CD8D479-8942-46E8-A226-A4E01F7A105C}" type="slidenum">
              <a:rPr lang="en-AU" smtClean="0"/>
              <a:t>3</a:t>
            </a:fld>
            <a:endParaRPr lang="en-AU"/>
          </a:p>
        </p:txBody>
      </p:sp>
      <p:sp>
        <p:nvSpPr>
          <p:cNvPr id="5" name="Date Placeholder 4"/>
          <p:cNvSpPr>
            <a:spLocks noGrp="1"/>
          </p:cNvSpPr>
          <p:nvPr>
            <p:ph type="dt" sz="half" idx="10"/>
          </p:nvPr>
        </p:nvSpPr>
        <p:spPr/>
        <p:txBody>
          <a:bodyPr/>
          <a:lstStyle/>
          <a:p>
            <a:fld id="{6DD1B487-36FD-4CED-B07A-1A81FC6540B1}" type="datetime1">
              <a:rPr lang="en-US" smtClean="0"/>
              <a:pPr/>
              <a:t>12/12/2019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255561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7932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181600" y="209826"/>
            <a:ext cx="7217141" cy="505791"/>
          </a:xfrm>
        </p:spPr>
        <p:txBody>
          <a:bodyPr>
            <a:normAutofit fontScale="90000"/>
          </a:bodyPr>
          <a:lstStyle/>
          <a:p>
            <a:r>
              <a:rPr lang="en-US" dirty="0" smtClean="0"/>
              <a:t>My hope for EVPS in Water Sustainability</a:t>
            </a:r>
            <a:endParaRPr lang="en-AU" dirty="0"/>
          </a:p>
        </p:txBody>
      </p:sp>
      <p:sp>
        <p:nvSpPr>
          <p:cNvPr id="4" name="Slide Number Placeholder 3"/>
          <p:cNvSpPr>
            <a:spLocks noGrp="1"/>
          </p:cNvSpPr>
          <p:nvPr>
            <p:ph type="sldNum" sz="quarter" idx="12"/>
          </p:nvPr>
        </p:nvSpPr>
        <p:spPr/>
        <p:txBody>
          <a:bodyPr/>
          <a:lstStyle/>
          <a:p>
            <a:fld id="{9CD8D479-8942-46E8-A226-A4E01F7A105C}" type="slidenum">
              <a:rPr lang="en-AU" smtClean="0"/>
              <a:t>4</a:t>
            </a:fld>
            <a:endParaRPr lang="en-AU"/>
          </a:p>
        </p:txBody>
      </p:sp>
      <p:sp>
        <p:nvSpPr>
          <p:cNvPr id="5" name="Date Placeholder 4"/>
          <p:cNvSpPr>
            <a:spLocks noGrp="1"/>
          </p:cNvSpPr>
          <p:nvPr>
            <p:ph type="dt" sz="half" idx="10"/>
          </p:nvPr>
        </p:nvSpPr>
        <p:spPr/>
        <p:txBody>
          <a:bodyPr/>
          <a:lstStyle/>
          <a:p>
            <a:fld id="{6DD1B487-36FD-4CED-B07A-1A81FC6540B1}" type="datetime1">
              <a:rPr lang="en-US" smtClean="0"/>
              <a:pPr/>
              <a:t>12/12/2019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Rectangle 6"/>
          <p:cNvSpPr/>
          <p:nvPr/>
        </p:nvSpPr>
        <p:spPr>
          <a:xfrm>
            <a:off x="5527963" y="925444"/>
            <a:ext cx="6306355" cy="1569660"/>
          </a:xfrm>
          <a:prstGeom prst="rect">
            <a:avLst/>
          </a:prstGeom>
        </p:spPr>
        <p:txBody>
          <a:bodyPr wrap="square">
            <a:spAutoFit/>
          </a:bodyPr>
          <a:lstStyle/>
          <a:p>
            <a:r>
              <a:rPr lang="en-AU" sz="3200" dirty="0"/>
              <a:t>I hope the school continues to be sustainable holds up our reputation with being sustainable.</a:t>
            </a:r>
          </a:p>
        </p:txBody>
      </p:sp>
    </p:spTree>
    <p:extLst>
      <p:ext uri="{BB962C8B-B14F-4D97-AF65-F5344CB8AC3E}">
        <p14:creationId xmlns:p14="http://schemas.microsoft.com/office/powerpoint/2010/main" val="159529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14</TotalTime>
  <Words>375</Words>
  <Application>Microsoft Office PowerPoint</Application>
  <PresentationFormat>Widescreen</PresentationFormat>
  <Paragraphs>28</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Corbel</vt:lpstr>
      <vt:lpstr>Ecology 16x9</vt:lpstr>
      <vt:lpstr>Water</vt:lpstr>
      <vt:lpstr>Water Sustainability at EVPS</vt:lpstr>
      <vt:lpstr>My Journey as a Water Leader </vt:lpstr>
      <vt:lpstr>My hope for EVPS in Water Sustainability</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dc:title>
  <dc:creator>Rowley, Melanie G</dc:creator>
  <cp:lastModifiedBy>Nicole Hyde</cp:lastModifiedBy>
  <cp:revision>3</cp:revision>
  <dcterms:created xsi:type="dcterms:W3CDTF">2019-12-04T23:02:41Z</dcterms:created>
  <dcterms:modified xsi:type="dcterms:W3CDTF">2019-12-12T00:51:52Z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